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383-B894-43D8-B441-B98624E2922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1FF-FB8D-4150-88EB-290927591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383-B894-43D8-B441-B98624E2922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1FF-FB8D-4150-88EB-290927591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383-B894-43D8-B441-B98624E2922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1FF-FB8D-4150-88EB-290927591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383-B894-43D8-B441-B98624E2922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1FF-FB8D-4150-88EB-290927591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383-B894-43D8-B441-B98624E2922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1FF-FB8D-4150-88EB-290927591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383-B894-43D8-B441-B98624E2922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1FF-FB8D-4150-88EB-2909275911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383-B894-43D8-B441-B98624E2922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1FF-FB8D-4150-88EB-290927591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383-B894-43D8-B441-B98624E2922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1FF-FB8D-4150-88EB-290927591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383-B894-43D8-B441-B98624E2922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1FF-FB8D-4150-88EB-290927591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383-B894-43D8-B441-B98624E2922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3961FF-FB8D-4150-88EB-290927591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7383-B894-43D8-B441-B98624E2922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61FF-FB8D-4150-88EB-2909275911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5E7383-B894-43D8-B441-B98624E2922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93961FF-FB8D-4150-88EB-2909275911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br>
              <a:rPr lang="en-US" dirty="0" smtClean="0"/>
            </a:br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75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Earthquake Zones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3579849"/>
          </a:xfrm>
        </p:spPr>
        <p:txBody>
          <a:bodyPr>
            <a:noAutofit/>
          </a:bodyPr>
          <a:lstStyle/>
          <a:p>
            <a:r>
              <a:rPr lang="en-US" sz="3200" dirty="0" smtClean="0"/>
              <a:t>Most </a:t>
            </a:r>
            <a:r>
              <a:rPr lang="en-US" sz="3200" dirty="0"/>
              <a:t>earthquakes happen in the earthquake zones along tectonic plate </a:t>
            </a:r>
            <a:r>
              <a:rPr lang="en-US" sz="3200" dirty="0" smtClean="0"/>
              <a:t>boundaries.</a:t>
            </a:r>
          </a:p>
          <a:p>
            <a:r>
              <a:rPr lang="en-US" sz="3200" dirty="0" smtClean="0"/>
              <a:t>Earthquake </a:t>
            </a:r>
            <a:r>
              <a:rPr lang="en-US" sz="3200" dirty="0"/>
              <a:t>zones are places where a large number of faults are located.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San Andreas Fault Zone in California is an example of an earthquake zone. </a:t>
            </a:r>
          </a:p>
        </p:txBody>
      </p:sp>
    </p:spTree>
    <p:extLst>
      <p:ext uri="{BB962C8B-B14F-4D97-AF65-F5344CB8AC3E}">
        <p14:creationId xmlns:p14="http://schemas.microsoft.com/office/powerpoint/2010/main" val="20561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Do Earthquake Waves Travel?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Waves of energy that travel through the Earth are called </a:t>
            </a:r>
            <a:r>
              <a:rPr lang="en-US" sz="4000" b="1" dirty="0"/>
              <a:t>seismic waves.</a:t>
            </a:r>
            <a:r>
              <a:rPr lang="en-US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Seismic </a:t>
            </a:r>
            <a:r>
              <a:rPr lang="en-US" sz="4000" dirty="0"/>
              <a:t>waves that travel through the Earth’s interior are called </a:t>
            </a:r>
            <a:r>
              <a:rPr lang="en-US" sz="4000" i="1" dirty="0"/>
              <a:t>body waves.</a:t>
            </a:r>
            <a:r>
              <a:rPr lang="en-US" sz="4000" dirty="0"/>
              <a:t> </a:t>
            </a:r>
            <a:endParaRPr lang="en-US" sz="4000" dirty="0" smtClean="0"/>
          </a:p>
          <a:p>
            <a:pPr lvl="1"/>
            <a:r>
              <a:rPr lang="en-US" sz="4000" dirty="0" smtClean="0"/>
              <a:t>There </a:t>
            </a:r>
            <a:r>
              <a:rPr lang="en-US" sz="4000" dirty="0"/>
              <a:t>are two types of body waves: P waves and S waves. </a:t>
            </a:r>
          </a:p>
          <a:p>
            <a:r>
              <a:rPr lang="en-US" sz="4000" dirty="0" smtClean="0"/>
              <a:t>Seismic </a:t>
            </a:r>
            <a:r>
              <a:rPr lang="en-US" sz="4000" dirty="0"/>
              <a:t>waves that travel along the Earth’s surface are called </a:t>
            </a:r>
            <a:r>
              <a:rPr lang="en-US" sz="4000" i="1" dirty="0"/>
              <a:t>surface waves.</a:t>
            </a:r>
            <a:r>
              <a:rPr lang="en-US" sz="4000" dirty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Each type of seismic wave travels through Earth’s layers in a different way and at a different speed. Also, the speed of a seismic wave depends on the kind of material the wave travels through.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520940" cy="3579849"/>
          </a:xfrm>
        </p:spPr>
        <p:txBody>
          <a:bodyPr>
            <a:noAutofit/>
          </a:bodyPr>
          <a:lstStyle/>
          <a:p>
            <a:r>
              <a:rPr lang="en-US" sz="3200" dirty="0"/>
              <a:t>Waves that travel through solids, liquids, and gases are called </a:t>
            </a:r>
            <a:r>
              <a:rPr lang="en-US" sz="3200" b="1" dirty="0"/>
              <a:t>P waves</a:t>
            </a:r>
            <a:r>
              <a:rPr lang="en-US" sz="3200" dirty="0"/>
              <a:t> (pressure waves). </a:t>
            </a:r>
            <a:endParaRPr lang="en-US" sz="3200" dirty="0" smtClean="0"/>
          </a:p>
          <a:p>
            <a:r>
              <a:rPr lang="en-US" sz="3200" dirty="0" smtClean="0"/>
              <a:t>They </a:t>
            </a:r>
            <a:r>
              <a:rPr lang="en-US" sz="3200" dirty="0"/>
              <a:t>are the fastest seismic waves, so P waves always travel ahead of other seismic waves. </a:t>
            </a:r>
            <a:endParaRPr lang="en-US" sz="3200" dirty="0" smtClean="0"/>
          </a:p>
          <a:p>
            <a:r>
              <a:rPr lang="en-US" sz="3200" dirty="0" smtClean="0"/>
              <a:t>P </a:t>
            </a:r>
            <a:r>
              <a:rPr lang="en-US" sz="3200" dirty="0"/>
              <a:t>waves are also called </a:t>
            </a:r>
            <a:r>
              <a:rPr lang="en-US" sz="3200" i="1" dirty="0"/>
              <a:t>primary waves,</a:t>
            </a:r>
            <a:r>
              <a:rPr lang="en-US" sz="3200" dirty="0"/>
              <a:t> because they are always the first waves of an earthquake to be detected. </a:t>
            </a:r>
          </a:p>
        </p:txBody>
      </p:sp>
    </p:spTree>
    <p:extLst>
      <p:ext uri="{BB962C8B-B14F-4D97-AF65-F5344CB8AC3E}">
        <p14:creationId xmlns:p14="http://schemas.microsoft.com/office/powerpoint/2010/main" val="1122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Rock can also be deformed from side to side. After being deformed from side to side, the rock springs back to its original position and S waves are created. </a:t>
            </a:r>
            <a:endParaRPr lang="en-US" sz="3200" dirty="0" smtClean="0"/>
          </a:p>
          <a:p>
            <a:r>
              <a:rPr lang="en-US" sz="3200" b="1" dirty="0" smtClean="0"/>
              <a:t>S </a:t>
            </a:r>
            <a:r>
              <a:rPr lang="en-US" sz="3200" b="1" dirty="0"/>
              <a:t>waves,</a:t>
            </a:r>
            <a:r>
              <a:rPr lang="en-US" sz="3200" dirty="0"/>
              <a:t> or shear waves, are the second-fastest seismic </a:t>
            </a:r>
            <a:r>
              <a:rPr lang="en-US" sz="3200" dirty="0" smtClean="0"/>
              <a:t>waves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77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Waves and S Waves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796086" cy="355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Surface Waves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Surface waves move along the Earth’s surface and produce motion mostly in the upper few kilometers of Earth’s crust. </a:t>
            </a:r>
            <a:endParaRPr lang="en-US" sz="3200" dirty="0" smtClean="0"/>
          </a:p>
          <a:p>
            <a:r>
              <a:rPr lang="en-US" sz="3200" dirty="0" smtClean="0"/>
              <a:t>There </a:t>
            </a:r>
            <a:r>
              <a:rPr lang="en-US" sz="3200" dirty="0"/>
              <a:t>are two types of surface waves. One type of surface wave produces motion up, down, and </a:t>
            </a:r>
            <a:r>
              <a:rPr lang="en-US" sz="3200" dirty="0" smtClean="0"/>
              <a:t>around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61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Waves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128" y="1100138"/>
            <a:ext cx="3959969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7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600" dirty="0" smtClean="0">
                <a:effectLst/>
              </a:rPr>
              <a:t>Earthquakes result from sudden motions along breaks in Earth’s crust and can affect landforms and societies.</a:t>
            </a:r>
          </a:p>
          <a:p>
            <a:r>
              <a:rPr lang="en-US" sz="4600" dirty="0" smtClean="0">
                <a:effectLst/>
              </a:rPr>
              <a:t>An entire branch of Earth science, called </a:t>
            </a:r>
            <a:r>
              <a:rPr lang="en-US" sz="4600" b="1" dirty="0" smtClean="0">
                <a:effectLst/>
              </a:rPr>
              <a:t>seismology</a:t>
            </a:r>
            <a:r>
              <a:rPr lang="en-US" sz="4600" dirty="0" smtClean="0">
                <a:effectLst/>
              </a:rPr>
              <a:t>, is devoted to studying earthquakes.</a:t>
            </a:r>
          </a:p>
          <a:p>
            <a:r>
              <a:rPr lang="en-US" sz="4600" dirty="0" smtClean="0">
                <a:effectLst/>
              </a:rPr>
              <a:t> Earthquakes are complex, and they present many questions for </a:t>
            </a:r>
            <a:r>
              <a:rPr lang="en-US" sz="4600" i="1" dirty="0" smtClean="0">
                <a:effectLst/>
              </a:rPr>
              <a:t>seismologists,</a:t>
            </a:r>
            <a:r>
              <a:rPr lang="en-US" sz="4600" dirty="0" smtClean="0">
                <a:effectLst/>
              </a:rPr>
              <a:t> the scientists who study earthquakes.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Where Do Earthquakes Occur?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effectLst/>
              </a:rPr>
              <a:t>Most</a:t>
            </a:r>
            <a:r>
              <a:rPr lang="en-US" sz="3200" dirty="0" smtClean="0">
                <a:effectLst/>
              </a:rPr>
              <a:t> </a:t>
            </a:r>
            <a:r>
              <a:rPr lang="en-US" sz="3200" u="sng" dirty="0" smtClean="0">
                <a:effectLst/>
              </a:rPr>
              <a:t>earthquakes</a:t>
            </a:r>
            <a:r>
              <a:rPr lang="en-US" sz="3200" dirty="0" smtClean="0">
                <a:effectLst/>
              </a:rPr>
              <a:t> take place </a:t>
            </a:r>
            <a:r>
              <a:rPr lang="en-US" sz="3200" u="sng" dirty="0" smtClean="0">
                <a:effectLst/>
              </a:rPr>
              <a:t>near the </a:t>
            </a:r>
            <a:r>
              <a:rPr lang="en-US" sz="3200" u="sng" dirty="0" smtClean="0">
                <a:effectLst/>
              </a:rPr>
              <a:t>edges of tectonic plates. </a:t>
            </a:r>
          </a:p>
          <a:p>
            <a:r>
              <a:rPr lang="en-US" sz="3200" i="1" u="sng" dirty="0" smtClean="0">
                <a:effectLst/>
              </a:rPr>
              <a:t>Tectonic plates</a:t>
            </a:r>
            <a:r>
              <a:rPr lang="en-US" sz="3200" u="sng" dirty="0" smtClean="0">
                <a:effectLst/>
              </a:rPr>
              <a:t> are giant pieces of Earth’s thin, outermost layer.</a:t>
            </a:r>
            <a:r>
              <a:rPr lang="en-US" sz="3200" dirty="0" smtClean="0">
                <a:effectLst/>
              </a:rPr>
              <a:t> Tectonic plates move around on top of a layer of plastic rock.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74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Tectonic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3579849"/>
          </a:xfrm>
        </p:spPr>
        <p:txBody>
          <a:bodyPr>
            <a:normAutofit fontScale="92500" lnSpcReduction="20000"/>
          </a:bodyPr>
          <a:lstStyle/>
          <a:p>
            <a:r>
              <a:rPr lang="en-US" sz="3500" i="1" dirty="0"/>
              <a:t>Tectonic plates move in different directions and at different speeds. Two plates can push toward or pull away from each other. </a:t>
            </a:r>
            <a:r>
              <a:rPr lang="en-US" sz="3500" i="1" dirty="0"/>
              <a:t>They can also slip </a:t>
            </a:r>
            <a:r>
              <a:rPr lang="en-US" sz="3500" i="1" dirty="0" smtClean="0"/>
              <a:t>slowly</a:t>
            </a:r>
            <a:r>
              <a:rPr lang="en-US" sz="3200" i="1" u="sng" dirty="0"/>
              <a:t> </a:t>
            </a:r>
            <a:r>
              <a:rPr lang="en-US" sz="3500" i="1" dirty="0" smtClean="0"/>
              <a:t> </a:t>
            </a:r>
            <a:r>
              <a:rPr lang="en-US" sz="3500" i="1" dirty="0"/>
              <a:t>past each other. </a:t>
            </a:r>
          </a:p>
          <a:p>
            <a:r>
              <a:rPr lang="en-US" sz="3500" i="1" dirty="0"/>
              <a:t>As a result of these movements, numerous features called faults exist in the Earth’s crust.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Tectonic Plates / Faults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3579849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A </a:t>
            </a:r>
            <a:r>
              <a:rPr lang="en-US" sz="3600" i="1" dirty="0" smtClean="0">
                <a:effectLst/>
              </a:rPr>
              <a:t>fault</a:t>
            </a:r>
            <a:r>
              <a:rPr lang="en-US" sz="3600" dirty="0" smtClean="0">
                <a:effectLst/>
              </a:rPr>
              <a:t> is a break in the Earth’s crust along which blocks of the crust slide relative to one another. Earthquakes occur along faults because of this sliding.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effectLst/>
              </a:rPr>
              <a:t>As tectonic plates push, pull, or slip past each other, stress increases along faults near the plates’ edges. In response to this stress, rock in the plates deforms. </a:t>
            </a:r>
          </a:p>
          <a:p>
            <a:r>
              <a:rPr lang="en-US" sz="2400" b="1" dirty="0" smtClean="0">
                <a:effectLst/>
              </a:rPr>
              <a:t>Deformation</a:t>
            </a:r>
            <a:r>
              <a:rPr lang="en-US" sz="2400" dirty="0" smtClean="0">
                <a:effectLst/>
              </a:rPr>
              <a:t> is the change in the shape of rock in response to stress. Rock along a fault deforms in mainly two ways. It deforms in a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plastic manner</a:t>
            </a:r>
            <a:r>
              <a:rPr lang="en-US" sz="2400" dirty="0" smtClean="0">
                <a:effectLst/>
              </a:rPr>
              <a:t>, like a piece of molded clay, or in an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elastic manner</a:t>
            </a:r>
            <a:r>
              <a:rPr lang="en-US" sz="2400" dirty="0" smtClean="0">
                <a:effectLst/>
              </a:rPr>
              <a:t>, like a rubber band. 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82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effectLst/>
              </a:rPr>
              <a:t>Elastic deformation</a:t>
            </a:r>
            <a:r>
              <a:rPr lang="en-US" sz="2800" dirty="0" smtClean="0">
                <a:effectLst/>
              </a:rPr>
              <a:t> leads to earthquakes. Rock can stretch farther without breaking than steel can, but rock will break at some point. </a:t>
            </a:r>
          </a:p>
          <a:p>
            <a:r>
              <a:rPr lang="en-US" sz="2800" dirty="0" smtClean="0">
                <a:effectLst/>
              </a:rPr>
              <a:t>Think of elastically deformed rock as a stretched rubber band. You can stretch a rubber band only so far before it breaks. </a:t>
            </a:r>
            <a:br>
              <a:rPr lang="en-US" sz="2800" dirty="0" smtClean="0">
                <a:effectLst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6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Rebound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effectLst/>
              </a:rPr>
              <a:t>The sudden return of elastically deformed rock to its original shape is called </a:t>
            </a:r>
            <a:r>
              <a:rPr lang="en-US" sz="2800" b="1" dirty="0" smtClean="0">
                <a:effectLst/>
              </a:rPr>
              <a:t>elastic rebound.</a:t>
            </a:r>
            <a:r>
              <a:rPr lang="en-US" sz="2800" dirty="0" smtClean="0">
                <a:effectLst/>
              </a:rPr>
              <a:t> Elastic rebound is like the return of the broken rubber-band pieces to their </a:t>
            </a:r>
            <a:r>
              <a:rPr lang="en-US" sz="2800" dirty="0" err="1" smtClean="0">
                <a:effectLst/>
              </a:rPr>
              <a:t>unstretched</a:t>
            </a:r>
            <a:r>
              <a:rPr lang="en-US" sz="2800" dirty="0" smtClean="0">
                <a:effectLst/>
              </a:rPr>
              <a:t> shape. </a:t>
            </a:r>
          </a:p>
          <a:p>
            <a:r>
              <a:rPr lang="en-US" sz="2800" dirty="0" smtClean="0">
                <a:effectLst/>
              </a:rPr>
              <a:t>Elastic rebound occurs when more stress is applied to rock than the rock can withstand.</a:t>
            </a:r>
          </a:p>
          <a:p>
            <a:r>
              <a:rPr lang="en-US" sz="2800" dirty="0" smtClean="0">
                <a:effectLst/>
              </a:rPr>
              <a:t>During elastic rebound, energy is released. Some of this energy travels as seismic waves.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51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Faults at Tectonic Plate Boundaries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160" y="1100138"/>
            <a:ext cx="7261904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3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230</TotalTime>
  <Words>643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Chapter 8 Earthquakes</vt:lpstr>
      <vt:lpstr>Earthquakes</vt:lpstr>
      <vt:lpstr>Where Do Earthquakes Occur? </vt:lpstr>
      <vt:lpstr>Tectonic Plates</vt:lpstr>
      <vt:lpstr>Tectonic Plates / Faults </vt:lpstr>
      <vt:lpstr>Deformation </vt:lpstr>
      <vt:lpstr>PowerPoint Presentation</vt:lpstr>
      <vt:lpstr>Elastic Rebound </vt:lpstr>
      <vt:lpstr>Faults at Tectonic Plate Boundaries </vt:lpstr>
      <vt:lpstr>Earthquake Zones </vt:lpstr>
      <vt:lpstr>How Do Earthquake Waves Travel? </vt:lpstr>
      <vt:lpstr>Seismic Waves</vt:lpstr>
      <vt:lpstr>P Waves </vt:lpstr>
      <vt:lpstr>S Waves </vt:lpstr>
      <vt:lpstr>P Waves and S Waves</vt:lpstr>
      <vt:lpstr>Surface Waves </vt:lpstr>
      <vt:lpstr>Surface Waves 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Earthquakes</dc:title>
  <dc:creator>Johnson, Emory</dc:creator>
  <cp:lastModifiedBy>Windows User</cp:lastModifiedBy>
  <cp:revision>15</cp:revision>
  <dcterms:created xsi:type="dcterms:W3CDTF">2014-10-01T18:27:14Z</dcterms:created>
  <dcterms:modified xsi:type="dcterms:W3CDTF">2014-10-06T16:30:13Z</dcterms:modified>
</cp:coreProperties>
</file>